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90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:p14="http://schemas.microsoft.com/office/powerpoint/2010/main" xmlns="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sz="2600" dirty="0" smtClean="0"/>
              <a:t>3DES (Triple Data Encryption Algorithm) </a:t>
            </a:r>
            <a:r>
              <a:rPr lang="bg-BG" sz="2600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sz="2600" dirty="0" smtClean="0"/>
              <a:t>DES (Data Encryption Standard)</a:t>
            </a:r>
          </a:p>
          <a:p>
            <a:r>
              <a:rPr lang="en-US" sz="2600" dirty="0" smtClean="0"/>
              <a:t>In cryptography, Triple DES is the common name for the Triple Data Encryption Algorithm (TDEA or Triple DEA) symmetric-key block cipher, which applies the Data Encryption Standard (DES) cipher algorithm three times to each data block.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/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</a:t>
            </a:r>
            <a:r>
              <a:rPr lang="en-US" dirty="0" smtClean="0"/>
              <a:t>,  </a:t>
            </a:r>
            <a:r>
              <a:rPr lang="bg-BG" dirty="0" smtClean="0"/>
              <a:t>аудио или видео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текст, аудио, изображения, анимация, видео, или други въздействащи средства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видео или аудио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50043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Приложен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Физически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Транспортен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1432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2^16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2^</a:t>
            </a:r>
            <a:r>
              <a:rPr lang="en-US" sz="2800" dirty="0" smtClean="0"/>
              <a:t>32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2^64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2^128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</a:t>
            </a:r>
            <a:r>
              <a:rPr lang="bg-BG" dirty="0" smtClean="0"/>
              <a:t>2013</a:t>
            </a:r>
            <a:r>
              <a:rPr lang="en-US" dirty="0" smtClean="0"/>
              <a:t> </a:t>
            </a:r>
            <a:r>
              <a:rPr lang="bg-BG" dirty="0" smtClean="0"/>
              <a:t>г</a:t>
            </a:r>
            <a:r>
              <a:rPr lang="en-US" dirty="0" smtClean="0"/>
              <a:t>.,</a:t>
            </a:r>
            <a:r>
              <a:rPr lang="bg-BG" dirty="0" smtClean="0"/>
              <a:t> </a:t>
            </a:r>
            <a:r>
              <a:rPr lang="en-US" dirty="0" smtClean="0"/>
              <a:t>Google Chrome </a:t>
            </a:r>
            <a:r>
              <a:rPr lang="bg-BG" dirty="0" smtClean="0"/>
              <a:t>е на </a:t>
            </a:r>
            <a:r>
              <a:rPr lang="bg-BG" dirty="0" smtClean="0"/>
              <a:t>първо </a:t>
            </a:r>
            <a:r>
              <a:rPr lang="bg-BG" dirty="0" smtClean="0"/>
              <a:t>място </a:t>
            </a:r>
            <a:r>
              <a:rPr lang="bg-BG" dirty="0" smtClean="0"/>
              <a:t>с </a:t>
            </a:r>
            <a:r>
              <a:rPr lang="en-US" dirty="0" smtClean="0"/>
              <a:t>35.82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bg-BG" dirty="0" smtClean="0"/>
              <a:t>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bg-BG" dirty="0" smtClean="0"/>
              <a:t>а</a:t>
            </a:r>
            <a:r>
              <a:rPr lang="bg-BG" dirty="0" smtClean="0"/>
              <a:t> </a:t>
            </a:r>
            <a:r>
              <a:rPr lang="bg-BG" dirty="0" smtClean="0"/>
              <a:t>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код; </a:t>
            </a:r>
          </a:p>
          <a:p>
            <a:pPr marL="871538" lvl="1" indent="-514350">
              <a:buFont typeface="+mj-lt"/>
              <a:buAutoNum type="alphaLcParenR"/>
            </a:pP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софтуер;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5508</TotalTime>
  <Words>3578</Words>
  <Application>Microsoft Office PowerPoint</Application>
  <PresentationFormat>On-screen Show (4:3)</PresentationFormat>
  <Paragraphs>460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584</cp:revision>
  <dcterms:created xsi:type="dcterms:W3CDTF">2007-12-08T16:03:35Z</dcterms:created>
  <dcterms:modified xsi:type="dcterms:W3CDTF">2013-12-03T05:40:58Z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